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947231"/>
              </p:ext>
            </p:extLst>
          </p:nvPr>
        </p:nvGraphicFramePr>
        <p:xfrm>
          <a:off x="180474" y="223710"/>
          <a:ext cx="7025777" cy="3028703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Swinging Together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anywhere along rear fault line outside the shooting area, toes touching rear fault line. Wrists below belt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        13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paper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4 Steel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4559302" y="9294813"/>
            <a:ext cx="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 flipV="1">
            <a:off x="4559302" y="9291638"/>
            <a:ext cx="1588" cy="3175"/>
          </a:xfrm>
          <a:prstGeom prst="line">
            <a:avLst/>
          </a:prstGeom>
          <a:noFill/>
          <a:ln w="17463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 flipV="1">
            <a:off x="4560889" y="9290050"/>
            <a:ext cx="0" cy="1588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399BC6D-1BAF-48A9-BC0C-CF88E5480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563372"/>
            <a:ext cx="7017837" cy="35349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82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207</cp:revision>
  <cp:lastPrinted>2016-01-15T21:54:08Z</cp:lastPrinted>
  <dcterms:created xsi:type="dcterms:W3CDTF">2002-08-21T12:11:08Z</dcterms:created>
  <dcterms:modified xsi:type="dcterms:W3CDTF">2019-08-02T15:44:38Z</dcterms:modified>
  <cp:category>Shooting</cp:category>
</cp:coreProperties>
</file>

<file path=docProps/thumbnail.jpeg>
</file>